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6' Target='https://public.tableau.com/views/karhutaproject2onprogres/Karhutla' TargetMode='External' Type='http://schemas.openxmlformats.org/officeDocument/2006/relationships/hyperlink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3824D67E-C979-4711-A71C-D8C6810D5B9F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 dirty="0" lang="en-us">
                <a:hlinkClick r:id="rId6"/>
              </a:rPr>
              <a:t>DAR.karhuta project 2 on progres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9A53D959-075B-4D3F-8120-646F55793056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8/21/2023 9:54:48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Karhutla" id="2" name="slide2">
            <a:extLst>
              <a:ext uri="{FF2B5EF4-FFF2-40B4-BE49-F238E27FC236}">
                <a16:creationId xmlns:a16="http://schemas.microsoft.com/office/drawing/2014/main" id="{42CACF99-E8D5-4368-B16E-9956692CE4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456"/>
            <a:ext cx="12192001" cy="660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2023-08-21T21:54:49Z</dcterms:created>
  <dcterms:modified xsi:type="dcterms:W3CDTF">2023-08-21T21:54:49Z</dcterms:modified>
</cp:coreProperties>
</file>